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405" r:id="rId2"/>
    <p:sldId id="256" r:id="rId3"/>
    <p:sldId id="406" r:id="rId4"/>
    <p:sldId id="407" r:id="rId5"/>
    <p:sldId id="264" r:id="rId6"/>
    <p:sldId id="258" r:id="rId7"/>
    <p:sldId id="259" r:id="rId8"/>
    <p:sldId id="403" r:id="rId9"/>
    <p:sldId id="260" r:id="rId10"/>
    <p:sldId id="261" r:id="rId11"/>
    <p:sldId id="257" r:id="rId12"/>
    <p:sldId id="267" r:id="rId13"/>
    <p:sldId id="262" r:id="rId14"/>
    <p:sldId id="409" r:id="rId15"/>
    <p:sldId id="411" r:id="rId16"/>
    <p:sldId id="410" r:id="rId17"/>
    <p:sldId id="263" r:id="rId18"/>
    <p:sldId id="265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389" r:id="rId34"/>
    <p:sldId id="390" r:id="rId35"/>
    <p:sldId id="391" r:id="rId36"/>
    <p:sldId id="392" r:id="rId37"/>
    <p:sldId id="279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93" r:id="rId59"/>
    <p:sldId id="304" r:id="rId60"/>
    <p:sldId id="305" r:id="rId61"/>
    <p:sldId id="334" r:id="rId62"/>
    <p:sldId id="408" r:id="rId63"/>
    <p:sldId id="303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85" r:id="rId75"/>
    <p:sldId id="316" r:id="rId76"/>
    <p:sldId id="317" r:id="rId77"/>
    <p:sldId id="318" r:id="rId78"/>
    <p:sldId id="320" r:id="rId79"/>
    <p:sldId id="319" r:id="rId80"/>
    <p:sldId id="321" r:id="rId81"/>
    <p:sldId id="322" r:id="rId82"/>
    <p:sldId id="323" r:id="rId83"/>
    <p:sldId id="397" r:id="rId84"/>
    <p:sldId id="398" r:id="rId85"/>
    <p:sldId id="324" r:id="rId86"/>
    <p:sldId id="325" r:id="rId87"/>
    <p:sldId id="326" r:id="rId88"/>
    <p:sldId id="327" r:id="rId89"/>
    <p:sldId id="328" r:id="rId90"/>
    <p:sldId id="359" r:id="rId91"/>
    <p:sldId id="360" r:id="rId92"/>
    <p:sldId id="361" r:id="rId93"/>
    <p:sldId id="362" r:id="rId94"/>
    <p:sldId id="363" r:id="rId95"/>
    <p:sldId id="364" r:id="rId96"/>
    <p:sldId id="329" r:id="rId97"/>
    <p:sldId id="330" r:id="rId98"/>
    <p:sldId id="331" r:id="rId99"/>
    <p:sldId id="332" r:id="rId100"/>
    <p:sldId id="333" r:id="rId101"/>
    <p:sldId id="399" r:id="rId102"/>
    <p:sldId id="400" r:id="rId103"/>
    <p:sldId id="401" r:id="rId104"/>
    <p:sldId id="402" r:id="rId105"/>
    <p:sldId id="365" r:id="rId106"/>
    <p:sldId id="366" r:id="rId107"/>
    <p:sldId id="367" r:id="rId108"/>
    <p:sldId id="369" r:id="rId109"/>
    <p:sldId id="371" r:id="rId110"/>
    <p:sldId id="373" r:id="rId111"/>
    <p:sldId id="404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405"/>
            <p14:sldId id="256"/>
            <p14:sldId id="406"/>
            <p14:sldId id="407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409"/>
            <p14:sldId id="411"/>
            <p14:sldId id="410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34"/>
            <p14:sldId id="408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97"/>
            <p14:sldId id="398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99"/>
            <p14:sldId id="400"/>
            <p14:sldId id="401"/>
            <p14:sldId id="402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odorclasses.github.io/classes/premier_2024/REU_Presentation.pptx" TargetMode="External"/><Relationship Id="rId2" Type="http://schemas.openxmlformats.org/officeDocument/2006/relationships/hyperlink" Target="https://fodorclasses.github.io/classes/premier_2023/premier_2023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3B5949-6ED3-2BD4-ABC1-DB00C0139D64}"/>
              </a:ext>
            </a:extLst>
          </p:cNvPr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D7FEB-E9B1-D4A3-E9BF-798078AFDEFC}"/>
              </a:ext>
            </a:extLst>
          </p:cNvPr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https://fodorclasses.github.io/classes/premier_2025/premier_2025.html</a:t>
            </a:r>
          </a:p>
        </p:txBody>
      </p:sp>
    </p:spTree>
    <p:extLst>
      <p:ext uri="{BB962C8B-B14F-4D97-AF65-F5344CB8AC3E}">
        <p14:creationId xmlns:p14="http://schemas.microsoft.com/office/powerpoint/2010/main" val="12140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2F49D-82A9-A611-CB45-88B5DBCE8DFD}"/>
              </a:ext>
            </a:extLst>
          </p:cNvPr>
          <p:cNvSpPr txBox="1"/>
          <p:nvPr/>
        </p:nvSpPr>
        <p:spPr>
          <a:xfrm>
            <a:off x="1140903" y="26005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5B63-4BAE-A9B8-F6BE-AD5E71A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68"/>
            <a:ext cx="12192000" cy="4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2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DD53E-E0E5-DCA9-AE7D-38337BDD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461931"/>
            <a:ext cx="10289441" cy="625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EEB53-80FB-F94F-C758-AB588C4F7DAF}"/>
              </a:ext>
            </a:extLst>
          </p:cNvPr>
          <p:cNvSpPr txBox="1"/>
          <p:nvPr/>
        </p:nvSpPr>
        <p:spPr>
          <a:xfrm>
            <a:off x="1131572" y="9259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</p:spTree>
    <p:extLst>
      <p:ext uri="{BB962C8B-B14F-4D97-AF65-F5344CB8AC3E}">
        <p14:creationId xmlns:p14="http://schemas.microsoft.com/office/powerpoint/2010/main" val="1572636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E7FC2-E15D-7548-288D-827F690E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4" y="494951"/>
            <a:ext cx="10797850" cy="612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4E29F-2876-49FE-8909-47714791880C}"/>
              </a:ext>
            </a:extLst>
          </p:cNvPr>
          <p:cNvSpPr txBox="1"/>
          <p:nvPr/>
        </p:nvSpPr>
        <p:spPr>
          <a:xfrm>
            <a:off x="1082180" y="109057"/>
            <a:ext cx="104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tool can make some very nice publication ready views of our inference results…</a:t>
            </a:r>
          </a:p>
        </p:txBody>
      </p:sp>
    </p:spTree>
    <p:extLst>
      <p:ext uri="{BB962C8B-B14F-4D97-AF65-F5344CB8AC3E}">
        <p14:creationId xmlns:p14="http://schemas.microsoft.com/office/powerpoint/2010/main" val="2326482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D1F84-A503-8D5B-0585-56F9304CA3BE}"/>
              </a:ext>
            </a:extLst>
          </p:cNvPr>
          <p:cNvSpPr txBox="1"/>
          <p:nvPr/>
        </p:nvSpPr>
        <p:spPr>
          <a:xfrm>
            <a:off x="679508" y="159391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plot microbiome tool can give us box plots (equivalent to our big pdf ball)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962EB-403E-57B5-0A6E-FE4A3B9A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9"/>
            <a:ext cx="11702941" cy="5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7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583D7-D0DA-9D70-86FD-4A60C59EF58D}"/>
              </a:ext>
            </a:extLst>
          </p:cNvPr>
          <p:cNvSpPr txBox="1"/>
          <p:nvPr/>
        </p:nvSpPr>
        <p:spPr>
          <a:xfrm flipH="1">
            <a:off x="965200" y="294640"/>
            <a:ext cx="1100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highly biased opinion: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Reviewers care about different normalization schemes more than they should!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some applications, different normalization schemes don’t matter very much,,,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46F88-D442-7747-9AC5-E0906D01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019103"/>
            <a:ext cx="9897856" cy="2819794"/>
          </a:xfrm>
          <a:prstGeom prst="rect">
            <a:avLst/>
          </a:prstGeom>
        </p:spPr>
      </p:pic>
      <p:pic>
        <p:nvPicPr>
          <p:cNvPr id="1026" name="Picture 2" descr="Aaron Yerke - Fodor Lab">
            <a:extLst>
              <a:ext uri="{FF2B5EF4-FFF2-40B4-BE49-F238E27FC236}">
                <a16:creationId xmlns:a16="http://schemas.microsoft.com/office/drawing/2014/main" id="{F76375E5-0F2D-B340-98A3-C2D331B5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72" y="4838897"/>
            <a:ext cx="1023937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D30E0-5666-9E98-3C42-7714026FEFCB}"/>
              </a:ext>
            </a:extLst>
          </p:cNvPr>
          <p:cNvSpPr txBox="1"/>
          <p:nvPr/>
        </p:nvSpPr>
        <p:spPr>
          <a:xfrm>
            <a:off x="975360" y="643128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Yerke</a:t>
            </a:r>
          </a:p>
        </p:txBody>
      </p:sp>
      <p:pic>
        <p:nvPicPr>
          <p:cNvPr id="1028" name="Picture 4" descr="Daisy B.">
            <a:extLst>
              <a:ext uri="{FF2B5EF4-FFF2-40B4-BE49-F238E27FC236}">
                <a16:creationId xmlns:a16="http://schemas.microsoft.com/office/drawing/2014/main" id="{06D7732E-9BEC-5F04-E568-C45CB20F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4" y="4809035"/>
            <a:ext cx="1534856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E2EBB2-ED6B-04C3-2BDE-F175A27D27B5}"/>
              </a:ext>
            </a:extLst>
          </p:cNvPr>
          <p:cNvSpPr txBox="1"/>
          <p:nvPr/>
        </p:nvSpPr>
        <p:spPr>
          <a:xfrm>
            <a:off x="2906487" y="6409119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Brumit</a:t>
            </a:r>
          </a:p>
        </p:txBody>
      </p:sp>
    </p:spTree>
    <p:extLst>
      <p:ext uri="{BB962C8B-B14F-4D97-AF65-F5344CB8AC3E}">
        <p14:creationId xmlns:p14="http://schemas.microsoft.com/office/powerpoint/2010/main" val="325764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E45AF-7BE0-42EA-F860-F499C6ED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285311"/>
            <a:ext cx="1123154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5BA0A-5579-2D33-685E-62742A6B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9" y="1128391"/>
            <a:ext cx="9373908" cy="460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89207-3CDE-D987-ADFD-A440F79B678C}"/>
              </a:ext>
            </a:extLst>
          </p:cNvPr>
          <p:cNvSpPr txBox="1"/>
          <p:nvPr/>
        </p:nvSpPr>
        <p:spPr>
          <a:xfrm>
            <a:off x="1012371" y="348343"/>
            <a:ext cx="102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simple machine learning tasks, which normalization scheme you use doesn’t’ matter very much</a:t>
            </a:r>
          </a:p>
        </p:txBody>
      </p:sp>
    </p:spTree>
    <p:extLst>
      <p:ext uri="{BB962C8B-B14F-4D97-AF65-F5344CB8AC3E}">
        <p14:creationId xmlns:p14="http://schemas.microsoft.com/office/powerpoint/2010/main" val="197602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7518" y="5404843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Subtitle: ChatGPT continues to destroy my previous pedagogy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https://fodorclasses.github.io/classes/premier_2025/premier_2025.html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66034-2093-DCA2-3138-E30958816216}"/>
              </a:ext>
            </a:extLst>
          </p:cNvPr>
          <p:cNvSpPr txBox="1"/>
          <p:nvPr/>
        </p:nvSpPr>
        <p:spPr>
          <a:xfrm>
            <a:off x="650240" y="1239520"/>
            <a:ext cx="100079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versions: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https://fodorclasses.github.io/classes/premier_2023/premier_2023.html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(2023 focused on 16S and did not mention generative AI)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http://fodorclasses.github.io/classes/premier_2024/REU_Presentation.pptx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(focused more on WGS and argued that generative AI was not yet ready).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Generative AI has gotten much better and we can’t really ignore its role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3816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9D1B0-726E-6EF3-4DD8-6E8FF474C28D}"/>
              </a:ext>
            </a:extLst>
          </p:cNvPr>
          <p:cNvSpPr txBox="1"/>
          <p:nvPr/>
        </p:nvSpPr>
        <p:spPr>
          <a:xfrm>
            <a:off x="2139192" y="6119336"/>
            <a:ext cx="900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data:  https://afodor.github.io/classes/ChapelHill2018/genusWithMeta.txt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69C7E7-0418-99E0-9C39-4EAD22A205C0}"/>
              </a:ext>
            </a:extLst>
          </p:cNvPr>
          <p:cNvSpPr txBox="1"/>
          <p:nvPr/>
        </p:nvSpPr>
        <p:spPr>
          <a:xfrm>
            <a:off x="1270000" y="629920"/>
            <a:ext cx="93496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Theory is still important (maybe more important than ever since ChatGPT takes care of so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the details).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references at the end of this PowerPoint (or equivalent text books)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remain relevant and will reward careful study…)</a:t>
            </a:r>
          </a:p>
        </p:txBody>
      </p:sp>
    </p:spTree>
    <p:extLst>
      <p:ext uri="{BB962C8B-B14F-4D97-AF65-F5344CB8AC3E}">
        <p14:creationId xmlns:p14="http://schemas.microsoft.com/office/powerpoint/2010/main" val="296098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either or both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6DFF4-045D-783D-D632-45248AAA5DB3}"/>
              </a:ext>
            </a:extLst>
          </p:cNvPr>
          <p:cNvSpPr txBox="1"/>
          <p:nvPr/>
        </p:nvSpPr>
        <p:spPr>
          <a:xfrm>
            <a:off x="548640" y="50800"/>
            <a:ext cx="1131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remains worthwhile to study that R code, but ChatGPT can be remarkably quick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at generating these views.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23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51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Output: 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01A9-17F7-3335-FAA4-0332B935CB71}"/>
              </a:ext>
            </a:extLst>
          </p:cNvPr>
          <p:cNvSpPr txBox="1"/>
          <p:nvPr/>
        </p:nvSpPr>
        <p:spPr>
          <a:xfrm>
            <a:off x="1335234" y="5925992"/>
            <a:ext cx="870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https://afodor.github.io/classes/ChapelHill2018/taxaAsColumnsLogNormPlusMDS.txt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BD0CE-EA77-6E69-04CE-3E22ECE535D0}"/>
              </a:ext>
            </a:extLst>
          </p:cNvPr>
          <p:cNvSpPr txBox="1"/>
          <p:nvPr/>
        </p:nvSpPr>
        <p:spPr>
          <a:xfrm>
            <a:off x="757106" y="61741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https://afodor.github.io/classes/stats2017/Lecture21.pptx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C9AB4-E5E1-A125-9B9D-D634AB6C679A}"/>
              </a:ext>
            </a:extLst>
          </p:cNvPr>
          <p:cNvSpPr txBox="1"/>
          <p:nvPr/>
        </p:nvSpPr>
        <p:spPr>
          <a:xfrm>
            <a:off x="738231" y="5905849"/>
            <a:ext cx="583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treatment of diversity, evenness and richness: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B0160-449C-F1DB-F7C2-F0099C626777}"/>
              </a:ext>
            </a:extLst>
          </p:cNvPr>
          <p:cNvSpPr txBox="1"/>
          <p:nvPr/>
        </p:nvSpPr>
        <p:spPr>
          <a:xfrm>
            <a:off x="1082180" y="234892"/>
            <a:ext cx="739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plot microbiome tool can give us commonly used diversity metrics: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B3447-701A-D45B-C478-D07E24A6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240637"/>
            <a:ext cx="10788242" cy="30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7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04E4D-5E3B-5AEB-6C48-869CB4A7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516177"/>
            <a:ext cx="11873218" cy="617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5E833-E951-4D13-D2AB-7F15D6707AD5}"/>
              </a:ext>
            </a:extLst>
          </p:cNvPr>
          <p:cNvSpPr txBox="1"/>
          <p:nvPr/>
        </p:nvSpPr>
        <p:spPr>
          <a:xfrm>
            <a:off x="1216404" y="75501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Barcode plots are likewise straight-forward to create…</a:t>
            </a:r>
          </a:p>
        </p:txBody>
      </p:sp>
    </p:spTree>
    <p:extLst>
      <p:ext uri="{BB962C8B-B14F-4D97-AF65-F5344CB8AC3E}">
        <p14:creationId xmlns:p14="http://schemas.microsoft.com/office/powerpoint/2010/main" val="4104043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4958</Words>
  <Application>Microsoft Office PowerPoint</Application>
  <PresentationFormat>Widescreen</PresentationFormat>
  <Paragraphs>475</Paragraphs>
  <Slides>122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Anthony Fodor</cp:lastModifiedBy>
  <cp:revision>246</cp:revision>
  <dcterms:created xsi:type="dcterms:W3CDTF">2018-10-12T18:15:23Z</dcterms:created>
  <dcterms:modified xsi:type="dcterms:W3CDTF">2025-03-24T03:24:35Z</dcterms:modified>
</cp:coreProperties>
</file>